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615B1-A603-47CE-B166-1EAF17CEF2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438"/>
            <a:ext cx="1600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7CFACFD-559D-40CD-AD35-EB19F9B0FA6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/>
          <a:srcRect t="9093"/>
          <a:stretch>
            <a:fillRect/>
          </a:stretch>
        </p:blipFill>
        <p:spPr bwMode="auto">
          <a:xfrm>
            <a:off x="-228600" y="4419600"/>
            <a:ext cx="72517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-533400"/>
            <a:ext cx="7086600" cy="4933950"/>
            <a:chOff x="0" y="-228"/>
            <a:chExt cx="4464" cy="3108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b="7169"/>
            <a:stretch>
              <a:fillRect/>
            </a:stretch>
          </p:blipFill>
          <p:spPr bwMode="auto">
            <a:xfrm>
              <a:off x="0" y="-228"/>
              <a:ext cx="4464" cy="3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56" name="Text Box 8"/>
            <p:cNvSpPr txBox="1">
              <a:spLocks noChangeArrowheads="1"/>
            </p:cNvSpPr>
            <p:nvPr/>
          </p:nvSpPr>
          <p:spPr bwMode="auto">
            <a:xfrm>
              <a:off x="480" y="2485"/>
              <a:ext cx="14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200" b="1"/>
                <a:t>Hales Corners</a:t>
              </a:r>
            </a:p>
            <a:p>
              <a:pPr algn="ctr"/>
              <a:r>
                <a:rPr lang="en-US" sz="1200" b="1"/>
                <a:t>Dart Ball Team #11</a:t>
              </a:r>
            </a:p>
          </p:txBody>
        </p:sp>
      </p:grp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990600" y="8534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/>
              <a:t>Hales Corners</a:t>
            </a:r>
          </a:p>
          <a:p>
            <a:pPr algn="ctr"/>
            <a:r>
              <a:rPr lang="en-US" sz="1200" b="1"/>
              <a:t>Dart Ball Team #10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14</Words>
  <Application>Microsoft Office PowerPoint</Application>
  <PresentationFormat>On-screen Show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HCL Teams pictures</dc:title>
  <dc:creator>Audrey  Behling</dc:creator>
  <dc:description/>
  <cp:lastModifiedBy>Bryan</cp:lastModifiedBy>
  <cp:revision>11</cp:revision>
  <dcterms:created xsi:type="dcterms:W3CDTF">2011-03-03T22:08:26Z</dcterms:created>
  <dcterms:modified xsi:type="dcterms:W3CDTF">2011-08-20T17:07:24Z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HCL Teams pictures</vt:lpwstr>
  </property>
  <property fmtid="{D5CDD505-2E9C-101B-9397-08002B2CF9AE}" pid="3" name="SlideDescription">
    <vt:lpwstr/>
  </property>
</Properties>
</file>